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5"/>
  </p:notesMasterIdLst>
  <p:sldIdLst>
    <p:sldId id="256" r:id="rId3"/>
    <p:sldId id="261" r:id="rId4"/>
    <p:sldId id="274" r:id="rId5"/>
    <p:sldId id="273" r:id="rId6"/>
    <p:sldId id="271" r:id="rId7"/>
    <p:sldId id="275" r:id="rId8"/>
    <p:sldId id="278" r:id="rId9"/>
    <p:sldId id="279" r:id="rId10"/>
    <p:sldId id="285" r:id="rId11"/>
    <p:sldId id="291" r:id="rId12"/>
    <p:sldId id="287" r:id="rId13"/>
    <p:sldId id="286" r:id="rId14"/>
    <p:sldId id="282" r:id="rId15"/>
    <p:sldId id="277" r:id="rId16"/>
    <p:sldId id="281" r:id="rId17"/>
    <p:sldId id="283" r:id="rId18"/>
    <p:sldId id="284" r:id="rId19"/>
    <p:sldId id="288" r:id="rId20"/>
    <p:sldId id="290" r:id="rId21"/>
    <p:sldId id="289" r:id="rId22"/>
    <p:sldId id="276" r:id="rId23"/>
    <p:sldId id="2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tomasp.net/blog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100" dirty="0" smtClean="0"/>
              <a:t>Closures are first-class functions that lift values/variables from the scope in which they are declared.</a:t>
            </a:r>
          </a:p>
          <a:p>
            <a:r>
              <a:rPr lang="en-US" sz="2100" dirty="0" smtClean="0"/>
              <a:t>This would include local values/variables scoped to a function (Who’s scope lasts only the life of the function because the values are on the stack).</a:t>
            </a:r>
          </a:p>
          <a:p>
            <a:r>
              <a:rPr lang="en-US" sz="2100" dirty="0" smtClean="0"/>
              <a:t>This would not include class level values/variables as their scope lives on (On the heap) as long as there is a reference to the object.</a:t>
            </a:r>
          </a:p>
          <a:p>
            <a:r>
              <a:rPr lang="en-US" sz="2100" dirty="0" smtClean="0"/>
              <a:t>The values are “closed over”. In C#/</a:t>
            </a:r>
            <a:r>
              <a:rPr lang="en-US" sz="2100" smtClean="0"/>
              <a:t>F# this </a:t>
            </a:r>
            <a:r>
              <a:rPr lang="en-US" sz="2100" dirty="0" smtClean="0"/>
              <a:t>means the compiler generates a class with a copy of the values from the scope that goes along with the first-class function.</a:t>
            </a:r>
          </a:p>
          <a:p>
            <a:r>
              <a:rPr lang="en-US" sz="2100" dirty="0" smtClean="0"/>
              <a:t>If no values are lifted from their scope </a:t>
            </a:r>
            <a:r>
              <a:rPr lang="en-US" sz="2100" b="1" i="1" dirty="0" smtClean="0">
                <a:solidFill>
                  <a:srgbClr val="FF0000"/>
                </a:solidFill>
              </a:rPr>
              <a:t>its not a closure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Technically a closure doesn't have to be a lambda and a lambda doesn't have to be a closure. The concepts are orthogonal!</a:t>
            </a:r>
          </a:p>
          <a:p>
            <a:r>
              <a:rPr lang="en-US" sz="2100" dirty="0" smtClean="0"/>
              <a:t>In practice however (With C# &amp; F#) the concept of closures is only relevant to lambdas, as other first-class functions do not need variables in their scope to be lifted.</a:t>
            </a:r>
          </a:p>
          <a:p>
            <a:r>
              <a:rPr lang="en-US" sz="2100" dirty="0" smtClean="0"/>
              <a:t>Because of this, c</a:t>
            </a:r>
            <a:r>
              <a:rPr lang="en-US" sz="2100" dirty="0" smtClean="0"/>
              <a:t>olloquially the term “lambda” and “closure” are used interchangeably.</a:t>
            </a:r>
            <a:endParaRPr lang="en-US" sz="21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76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Currying/Partial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Lazy Evaluation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Largely declarative (Focusing on what not how).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Pipelining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Pattern Matching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List Processing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Sequence Expressions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Workflows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Don </a:t>
            </a:r>
            <a:r>
              <a:rPr lang="en-US" dirty="0" err="1" smtClean="0"/>
              <a:t>Syme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http://blogs.msdn.com/b/dsyme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Tomas </a:t>
            </a:r>
            <a:r>
              <a:rPr lang="en-US" dirty="0" err="1" smtClean="0"/>
              <a:t>Petricek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http://tomasp.net/blog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3528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45 minutes.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100" dirty="0" smtClean="0"/>
              <a:t>First-class functions </a:t>
            </a:r>
            <a:r>
              <a:rPr lang="en-US" sz="3100" dirty="0"/>
              <a:t>are </a:t>
            </a:r>
            <a:r>
              <a:rPr lang="en-US" sz="3100" dirty="0" smtClean="0"/>
              <a:t>treated just like primitives and other data </a:t>
            </a:r>
            <a:r>
              <a:rPr lang="en-US" sz="3100" dirty="0" smtClean="0"/>
              <a:t>types.</a:t>
            </a:r>
          </a:p>
          <a:p>
            <a:r>
              <a:rPr lang="en-US" sz="3100" dirty="0" smtClean="0"/>
              <a:t>They can be passed into and returned by other functions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Higher-order functions are simply </a:t>
            </a:r>
            <a:r>
              <a:rPr lang="en-US" dirty="0" smtClean="0"/>
              <a:t>functions </a:t>
            </a:r>
            <a:r>
              <a:rPr lang="en-US" dirty="0"/>
              <a:t>that </a:t>
            </a:r>
            <a:r>
              <a:rPr lang="en-US" dirty="0" smtClean="0"/>
              <a:t>take a function as a parameter </a:t>
            </a:r>
            <a:r>
              <a:rPr lang="en-US" dirty="0"/>
              <a:t>or return a function.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In C# these are called “lambda expressions”, in F# “lambda functions”. </a:t>
            </a:r>
          </a:p>
          <a:p>
            <a:r>
              <a:rPr lang="en-US" sz="2800" dirty="0" smtClean="0"/>
              <a:t>They can be assigned to a value (F#) or variable (C#) or passed directly to another function.</a:t>
            </a:r>
            <a:endParaRPr lang="en-US" dirty="0" smtClean="0"/>
          </a:p>
          <a:p>
            <a:r>
              <a:rPr lang="en-US" dirty="0" smtClean="0"/>
              <a:t>They are compact and terse.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16129</TotalTime>
  <Words>1088</Words>
  <Application>Microsoft Office PowerPoint</Application>
  <PresentationFormat>On-screen Show (4:3)</PresentationFormat>
  <Paragraphs>135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Immutability</vt:lpstr>
      <vt:lpstr>Type Inference</vt:lpstr>
      <vt:lpstr>First-class &amp; Higher-order Functions</vt:lpstr>
      <vt:lpstr>Lambdas</vt:lpstr>
      <vt:lpstr>Closures</vt:lpstr>
      <vt:lpstr>Currying/Partial Application</vt:lpstr>
      <vt:lpstr>Lazy Evaluation</vt:lpstr>
      <vt:lpstr>Recursion</vt:lpstr>
      <vt:lpstr>Declarative</vt:lpstr>
      <vt:lpstr>Pipelining</vt:lpstr>
      <vt:lpstr>Pattern Matching</vt:lpstr>
      <vt:lpstr>List Processing</vt:lpstr>
      <vt:lpstr>Sequence Expressions</vt:lpstr>
      <vt:lpstr>Workflows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271</cp:revision>
  <dcterms:created xsi:type="dcterms:W3CDTF">2009-12-06T00:29:31Z</dcterms:created>
  <dcterms:modified xsi:type="dcterms:W3CDTF">2010-11-05T17:48:56Z</dcterms:modified>
</cp:coreProperties>
</file>